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71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C78139-9721-4AA1-A5DD-BE033DC00C1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0B4624-258F-498C-9328-ED7830751075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8139-9721-4AA1-A5DD-BE033DC00C1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4624-258F-498C-9328-ED7830751075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8139-9721-4AA1-A5DD-BE033DC00C1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4624-258F-498C-9328-ED7830751075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8139-9721-4AA1-A5DD-BE033DC00C1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4624-258F-498C-9328-ED783075107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8139-9721-4AA1-A5DD-BE033DC00C1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4624-258F-498C-9328-ED783075107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8139-9721-4AA1-A5DD-BE033DC00C1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4624-258F-498C-9328-ED783075107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8139-9721-4AA1-A5DD-BE033DC00C1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4624-258F-498C-9328-ED7830751075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8139-9721-4AA1-A5DD-BE033DC00C1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4624-258F-498C-9328-ED7830751075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8139-9721-4AA1-A5DD-BE033DC00C1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4624-258F-498C-9328-ED78307510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8139-9721-4AA1-A5DD-BE033DC00C1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4624-258F-498C-9328-ED78307510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8139-9721-4AA1-A5DD-BE033DC00C1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4624-258F-498C-9328-ED78307510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0C78139-9721-4AA1-A5DD-BE033DC00C1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0B4624-258F-498C-9328-ED78307510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tels.com/" TargetMode="External"/><Relationship Id="rId2" Type="http://schemas.openxmlformats.org/officeDocument/2006/relationships/hyperlink" Target="http://www.expedia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We’re </a:t>
            </a:r>
            <a:r>
              <a:rPr lang="en-US" dirty="0" err="1" smtClean="0"/>
              <a:t>goin</a:t>
            </a:r>
            <a:r>
              <a:rPr lang="en-US" dirty="0" smtClean="0"/>
              <a:t>’ on a trip!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$4000 is yours to spend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89007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Microsoft Publisher Document</a:t>
            </a:r>
          </a:p>
          <a:p>
            <a:r>
              <a:rPr lang="en-US" dirty="0" smtClean="0"/>
              <a:t>Using images of maps and </a:t>
            </a:r>
            <a:r>
              <a:rPr lang="en-US" dirty="0" err="1" smtClean="0"/>
              <a:t>Autoshapes</a:t>
            </a:r>
            <a:endParaRPr lang="en-US" dirty="0"/>
          </a:p>
          <a:p>
            <a:pPr lvl="1"/>
            <a:r>
              <a:rPr lang="en-US" dirty="0" smtClean="0"/>
              <a:t>Detail your travel</a:t>
            </a:r>
          </a:p>
          <a:p>
            <a:r>
              <a:rPr lang="en-US" dirty="0" smtClean="0"/>
              <a:t>ONE page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001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Microsoft Excel Document</a:t>
            </a:r>
          </a:p>
          <a:p>
            <a:r>
              <a:rPr lang="en-US" dirty="0" smtClean="0"/>
              <a:t>Document 5 days worth of exchange rates</a:t>
            </a:r>
          </a:p>
          <a:p>
            <a:r>
              <a:rPr lang="en-US" dirty="0" smtClean="0"/>
              <a:t>Chart information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 Exchange 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280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Microsoft Publisher Document</a:t>
            </a:r>
          </a:p>
          <a:p>
            <a:r>
              <a:rPr lang="en-US" dirty="0" smtClean="0"/>
              <a:t>Create a one-page flyer advertising your trip</a:t>
            </a:r>
          </a:p>
          <a:p>
            <a:pPr lvl="1"/>
            <a:r>
              <a:rPr lang="en-US" dirty="0" smtClean="0"/>
              <a:t>Think of it as “selling” your trip to others</a:t>
            </a:r>
          </a:p>
          <a:p>
            <a:r>
              <a:rPr lang="en-US" dirty="0" smtClean="0"/>
              <a:t>Should include cost, destinations and other information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 Flyer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326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Microsoft Word Document</a:t>
            </a:r>
          </a:p>
          <a:p>
            <a:r>
              <a:rPr lang="en-US" dirty="0" smtClean="0"/>
              <a:t>One page paper describing the culture of your destination and any important information.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Synopsis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9025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Microsoft Publisher Document</a:t>
            </a:r>
          </a:p>
          <a:p>
            <a:r>
              <a:rPr lang="en-US" dirty="0" smtClean="0"/>
              <a:t>5 places of interest (museums, ruins, tours, etc.)</a:t>
            </a:r>
          </a:p>
          <a:p>
            <a:r>
              <a:rPr lang="en-US" dirty="0" smtClean="0"/>
              <a:t>Include picture, cost if applicable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of Interest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667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Cover Page for entire project</a:t>
            </a:r>
          </a:p>
          <a:p>
            <a:pPr lvl="1"/>
            <a:r>
              <a:rPr lang="en-US" dirty="0" smtClean="0"/>
              <a:t>Name</a:t>
            </a:r>
          </a:p>
          <a:p>
            <a:pPr lvl="1"/>
            <a:r>
              <a:rPr lang="en-US" dirty="0" smtClean="0"/>
              <a:t>Destination Country</a:t>
            </a:r>
          </a:p>
          <a:p>
            <a:pPr lvl="1"/>
            <a:r>
              <a:rPr lang="en-US" dirty="0" smtClean="0"/>
              <a:t>Destination Cities</a:t>
            </a:r>
          </a:p>
          <a:p>
            <a:pPr lvl="1"/>
            <a:r>
              <a:rPr lang="en-US" dirty="0" err="1" smtClean="0"/>
              <a:t>Pictre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04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Title Page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Passport (Word)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Itinerary (Word)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Phrase Book (Word)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Expenditure Report (Excel)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Travel Route Map (Publisher)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Exchange Rate Chart (Excel)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Flyer (Publisher)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Cultural Synopsis (Word)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Places of Interest (Publisher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Packet 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130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choice of country</a:t>
            </a:r>
          </a:p>
          <a:p>
            <a:pPr lvl="1"/>
            <a:r>
              <a:rPr lang="en-US" dirty="0" smtClean="0"/>
              <a:t>Non-English speaking</a:t>
            </a:r>
          </a:p>
          <a:p>
            <a:r>
              <a:rPr lang="en-US" dirty="0" smtClean="0"/>
              <a:t>Within country:</a:t>
            </a:r>
          </a:p>
          <a:p>
            <a:pPr lvl="1"/>
            <a:r>
              <a:rPr lang="en-US" dirty="0" smtClean="0"/>
              <a:t>3 travel destinations</a:t>
            </a:r>
          </a:p>
          <a:p>
            <a:pPr lvl="2"/>
            <a:r>
              <a:rPr lang="en-US" dirty="0" smtClean="0"/>
              <a:t>(i.e.) Australia:</a:t>
            </a:r>
          </a:p>
          <a:p>
            <a:pPr lvl="4"/>
            <a:r>
              <a:rPr lang="en-US" dirty="0" smtClean="0"/>
              <a:t>Sydney</a:t>
            </a:r>
          </a:p>
          <a:p>
            <a:pPr lvl="4"/>
            <a:r>
              <a:rPr lang="en-US" dirty="0" smtClean="0"/>
              <a:t>Melbourne</a:t>
            </a:r>
          </a:p>
          <a:p>
            <a:pPr lvl="4"/>
            <a:r>
              <a:rPr lang="en-US" dirty="0" smtClean="0"/>
              <a:t>Brisbane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857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MINIMUM of 3 nights, 4 days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951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to use ACTUAL flight, hotel and other cost information</a:t>
            </a:r>
          </a:p>
          <a:p>
            <a:pPr lvl="1"/>
            <a:r>
              <a:rPr lang="en-US" dirty="0" smtClean="0">
                <a:hlinkClick r:id="rId2"/>
              </a:rPr>
              <a:t>www.expedia.com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www.hotels.com</a:t>
            </a:r>
            <a:endParaRPr lang="en-US" dirty="0" smtClean="0"/>
          </a:p>
          <a:p>
            <a:pPr lvl="1"/>
            <a:r>
              <a:rPr lang="en-US" dirty="0" smtClean="0"/>
              <a:t>Other travel information sites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get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840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Documents!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94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Microsoft Word Document</a:t>
            </a:r>
          </a:p>
          <a:p>
            <a:r>
              <a:rPr lang="en-US" dirty="0" smtClean="0"/>
              <a:t>Outline of steps detailing how to obtain a US Passport</a:t>
            </a:r>
          </a:p>
          <a:p>
            <a:pPr lvl="1"/>
            <a:r>
              <a:rPr lang="en-US" dirty="0" smtClean="0"/>
              <a:t>Include any Visa information if necessary for your destination of choice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821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Microsoft Word Document</a:t>
            </a:r>
          </a:p>
          <a:p>
            <a:r>
              <a:rPr lang="en-US" dirty="0" smtClean="0"/>
              <a:t>Outline of your travel plans</a:t>
            </a:r>
          </a:p>
          <a:p>
            <a:r>
              <a:rPr lang="en-US" dirty="0" smtClean="0"/>
              <a:t>See Appendix B in assignment sheet for helpful outline</a:t>
            </a:r>
          </a:p>
          <a:p>
            <a:r>
              <a:rPr lang="en-US" dirty="0" smtClean="0"/>
              <a:t>Should include departure information</a:t>
            </a:r>
          </a:p>
          <a:p>
            <a:pPr lvl="1"/>
            <a:r>
              <a:rPr lang="en-US" dirty="0" smtClean="0"/>
              <a:t>With flight details</a:t>
            </a:r>
          </a:p>
          <a:p>
            <a:r>
              <a:rPr lang="en-US" dirty="0" smtClean="0"/>
              <a:t>Hotels for each night</a:t>
            </a:r>
          </a:p>
          <a:p>
            <a:r>
              <a:rPr lang="en-US" dirty="0" smtClean="0"/>
              <a:t>Return flight information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Itinerary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074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Microsoft Word Document</a:t>
            </a:r>
          </a:p>
          <a:p>
            <a:r>
              <a:rPr lang="en-US" dirty="0" smtClean="0"/>
              <a:t>Translate phrases from Appendix E of assignment sheet into the common language of your destination</a:t>
            </a:r>
          </a:p>
          <a:p>
            <a:r>
              <a:rPr lang="en-US" dirty="0" smtClean="0"/>
              <a:t>Format creatively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Phrase 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826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Microsoft Excel Document</a:t>
            </a:r>
          </a:p>
          <a:p>
            <a:r>
              <a:rPr lang="en-US" dirty="0" smtClean="0"/>
              <a:t>Create a chart outlining all expenses</a:t>
            </a:r>
          </a:p>
          <a:p>
            <a:pPr lvl="1"/>
            <a:r>
              <a:rPr lang="en-US" dirty="0" smtClean="0"/>
              <a:t>Be sure to total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Expenditure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7385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18</TotalTime>
  <Words>333</Words>
  <Application>Microsoft Office PowerPoint</Application>
  <PresentationFormat>On-screen Show (4:3)</PresentationFormat>
  <Paragraphs>77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Hardcover</vt:lpstr>
      <vt:lpstr>We’re goin’ on a trip!</vt:lpstr>
      <vt:lpstr>Where to?</vt:lpstr>
      <vt:lpstr>How Long?</vt:lpstr>
      <vt:lpstr>How to get info</vt:lpstr>
      <vt:lpstr>Project Documents!</vt:lpstr>
      <vt:lpstr>Passport </vt:lpstr>
      <vt:lpstr>Itinerary</vt:lpstr>
      <vt:lpstr>Phrase Book</vt:lpstr>
      <vt:lpstr>Expenditure Report</vt:lpstr>
      <vt:lpstr>Map of Travel</vt:lpstr>
      <vt:lpstr>Currency Exchange Rate</vt:lpstr>
      <vt:lpstr>Travel Flyer</vt:lpstr>
      <vt:lpstr>Cultural Synopsis</vt:lpstr>
      <vt:lpstr>Places of Interest</vt:lpstr>
      <vt:lpstr>Title Page</vt:lpstr>
      <vt:lpstr>Final Packet Order</vt:lpstr>
    </vt:vector>
  </TitlesOfParts>
  <Company>Fairfield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We’re goin’ on a trip!</dc:title>
  <dc:creator>boehnek</dc:creator>
  <cp:lastModifiedBy>boehnek</cp:lastModifiedBy>
  <cp:revision>2</cp:revision>
  <dcterms:created xsi:type="dcterms:W3CDTF">2013-02-12T15:24:26Z</dcterms:created>
  <dcterms:modified xsi:type="dcterms:W3CDTF">2013-02-12T15:43:25Z</dcterms:modified>
</cp:coreProperties>
</file>